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5C1E6-6A60-4241-B111-2F3C0A9E763B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06555-E236-4637-A1EF-42D4B97D19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3BAD-9BBF-4F4B-A6B0-B2D0FDAF27FE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AD47-C818-4154-A416-1A92C87F2B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3BAD-9BBF-4F4B-A6B0-B2D0FDAF27FE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AD47-C818-4154-A416-1A92C87F2B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3BAD-9BBF-4F4B-A6B0-B2D0FDAF27FE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AD47-C818-4154-A416-1A92C87F2B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3BAD-9BBF-4F4B-A6B0-B2D0FDAF27FE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AD47-C818-4154-A416-1A92C87F2B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3BAD-9BBF-4F4B-A6B0-B2D0FDAF27FE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AD47-C818-4154-A416-1A92C87F2B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3BAD-9BBF-4F4B-A6B0-B2D0FDAF27FE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AD47-C818-4154-A416-1A92C87F2B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3BAD-9BBF-4F4B-A6B0-B2D0FDAF27FE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AD47-C818-4154-A416-1A92C87F2B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3BAD-9BBF-4F4B-A6B0-B2D0FDAF27FE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AD47-C818-4154-A416-1A92C87F2B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3BAD-9BBF-4F4B-A6B0-B2D0FDAF27FE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AD47-C818-4154-A416-1A92C87F2B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3BAD-9BBF-4F4B-A6B0-B2D0FDAF27FE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AD47-C818-4154-A416-1A92C87F2B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3BAD-9BBF-4F4B-A6B0-B2D0FDAF27FE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AD47-C818-4154-A416-1A92C87F2B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C3BAD-9BBF-4F4B-A6B0-B2D0FDAF27FE}" type="datetimeFigureOut">
              <a:rPr lang="pt-BR" smtClean="0"/>
              <a:pPr/>
              <a:t>22/03/2021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2AD47-C818-4154-A416-1A92C87F2B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esultado de imagem para DIA DA AGU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8" name="Picture 4" descr="Resultado de imagem para DIA DA AG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tângulo 5"/>
          <p:cNvSpPr/>
          <p:nvPr/>
        </p:nvSpPr>
        <p:spPr>
          <a:xfrm>
            <a:off x="4357654" y="5429264"/>
            <a:ext cx="4786346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Local: Colégio Estadual Lavandeira</a:t>
            </a:r>
          </a:p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Dia : 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22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de março de 2021</a:t>
            </a:r>
          </a:p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Horário: 13:00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929058" y="0"/>
            <a:ext cx="5214942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Prefeitura Municipal de Lavandeira- TO convida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odos os alunos a participarem  deste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ia,  para entrega da premiação do concurso de redação, sobre o dia  mundial da água.</a:t>
            </a:r>
            <a:endParaRPr lang="pt-BR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0"/>
            <a:ext cx="1643042" cy="914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46</Words>
  <Application>Microsoft Office PowerPoint</Application>
  <PresentationFormat>Apresentação na tela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Naraiany Alves Eng. Ambiental</dc:creator>
  <cp:lastModifiedBy>Naraiany Alves Eng. Ambiental</cp:lastModifiedBy>
  <cp:revision>5</cp:revision>
  <dcterms:created xsi:type="dcterms:W3CDTF">2020-03-11T14:01:07Z</dcterms:created>
  <dcterms:modified xsi:type="dcterms:W3CDTF">2021-03-22T12:51:09Z</dcterms:modified>
</cp:coreProperties>
</file>